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3"/>
  </p:notesMasterIdLst>
  <p:handoutMasterIdLst>
    <p:handoutMasterId r:id="rId14"/>
  </p:handoutMasterIdLst>
  <p:sldIdLst>
    <p:sldId id="262" r:id="rId5"/>
    <p:sldId id="268" r:id="rId6"/>
    <p:sldId id="270" r:id="rId7"/>
    <p:sldId id="269" r:id="rId8"/>
    <p:sldId id="265" r:id="rId9"/>
    <p:sldId id="259" r:id="rId10"/>
    <p:sldId id="261" r:id="rId11"/>
    <p:sldId id="267" r:id="rId12"/>
  </p:sldIdLst>
  <p:sldSz cx="12192000" cy="6858000"/>
  <p:notesSz cx="6858000" cy="9144000"/>
  <p:defaultTextStyle>
    <a:defPPr rtl="0">
      <a:defRPr lang="es-mx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E46B4-8375-4E0D-BC19-DEE8D426ADFD}" v="3" dt="2024-12-12T01:09:07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>
        <p:scale>
          <a:sx n="66" d="100"/>
          <a:sy n="66" d="100"/>
        </p:scale>
        <p:origin x="-131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EMMANUEL SANTOS RAMOS" userId="2a760010-3477-46b7-9bc3-043b74d91419" providerId="ADAL" clId="{0ECE46B4-8375-4E0D-BC19-DEE8D426ADFD}"/>
    <pc:docChg chg="undo custSel addSld modSld sldOrd">
      <pc:chgData name="ISAAC EMMANUEL SANTOS RAMOS" userId="2a760010-3477-46b7-9bc3-043b74d91419" providerId="ADAL" clId="{0ECE46B4-8375-4E0D-BC19-DEE8D426ADFD}" dt="2024-12-12T01:14:37.176" v="550" actId="255"/>
      <pc:docMkLst>
        <pc:docMk/>
      </pc:docMkLst>
      <pc:sldChg chg="delSp modSp mod">
        <pc:chgData name="ISAAC EMMANUEL SANTOS RAMOS" userId="2a760010-3477-46b7-9bc3-043b74d91419" providerId="ADAL" clId="{0ECE46B4-8375-4E0D-BC19-DEE8D426ADFD}" dt="2024-12-12T01:14:37.176" v="550" actId="255"/>
        <pc:sldMkLst>
          <pc:docMk/>
          <pc:sldMk cId="2297956984" sldId="269"/>
        </pc:sldMkLst>
        <pc:spChg chg="mod">
          <ac:chgData name="ISAAC EMMANUEL SANTOS RAMOS" userId="2a760010-3477-46b7-9bc3-043b74d91419" providerId="ADAL" clId="{0ECE46B4-8375-4E0D-BC19-DEE8D426ADFD}" dt="2024-12-12T01:14:37.176" v="550" actId="255"/>
          <ac:spMkLst>
            <pc:docMk/>
            <pc:sldMk cId="2297956984" sldId="269"/>
            <ac:spMk id="2" creationId="{196D4106-A0E0-6B5A-BEF4-C380E228E978}"/>
          </ac:spMkLst>
        </pc:spChg>
        <pc:spChg chg="mod">
          <ac:chgData name="ISAAC EMMANUEL SANTOS RAMOS" userId="2a760010-3477-46b7-9bc3-043b74d91419" providerId="ADAL" clId="{0ECE46B4-8375-4E0D-BC19-DEE8D426ADFD}" dt="2024-12-12T00:47:38.768" v="314" actId="20577"/>
          <ac:spMkLst>
            <pc:docMk/>
            <pc:sldMk cId="2297956984" sldId="269"/>
            <ac:spMk id="4" creationId="{414323FD-A5E0-7A52-0D63-0E80747136BF}"/>
          </ac:spMkLst>
        </pc:spChg>
        <pc:spChg chg="mod">
          <ac:chgData name="ISAAC EMMANUEL SANTOS RAMOS" userId="2a760010-3477-46b7-9bc3-043b74d91419" providerId="ADAL" clId="{0ECE46B4-8375-4E0D-BC19-DEE8D426ADFD}" dt="2024-12-12T01:04:19.771" v="399" actId="5793"/>
          <ac:spMkLst>
            <pc:docMk/>
            <pc:sldMk cId="2297956984" sldId="269"/>
            <ac:spMk id="6" creationId="{C4D962F1-50C2-CC97-E498-F3C6A1282DD5}"/>
          </ac:spMkLst>
        </pc:spChg>
        <pc:spChg chg="del">
          <ac:chgData name="ISAAC EMMANUEL SANTOS RAMOS" userId="2a760010-3477-46b7-9bc3-043b74d91419" providerId="ADAL" clId="{0ECE46B4-8375-4E0D-BC19-DEE8D426ADFD}" dt="2024-12-12T00:47:18.573" v="305" actId="478"/>
          <ac:spMkLst>
            <pc:docMk/>
            <pc:sldMk cId="2297956984" sldId="269"/>
            <ac:spMk id="7" creationId="{8DB36EEF-6BE4-E7E5-E1DB-5F3BECAE414B}"/>
          </ac:spMkLst>
        </pc:spChg>
      </pc:sldChg>
      <pc:sldChg chg="addSp delSp modSp new mod ord">
        <pc:chgData name="ISAAC EMMANUEL SANTOS RAMOS" userId="2a760010-3477-46b7-9bc3-043b74d91419" providerId="ADAL" clId="{0ECE46B4-8375-4E0D-BC19-DEE8D426ADFD}" dt="2024-12-12T01:14:14.167" v="548" actId="14100"/>
        <pc:sldMkLst>
          <pc:docMk/>
          <pc:sldMk cId="3175631359" sldId="270"/>
        </pc:sldMkLst>
        <pc:spChg chg="mod">
          <ac:chgData name="ISAAC EMMANUEL SANTOS RAMOS" userId="2a760010-3477-46b7-9bc3-043b74d91419" providerId="ADAL" clId="{0ECE46B4-8375-4E0D-BC19-DEE8D426ADFD}" dt="2024-12-12T01:14:08.490" v="547" actId="122"/>
          <ac:spMkLst>
            <pc:docMk/>
            <pc:sldMk cId="3175631359" sldId="270"/>
            <ac:spMk id="2" creationId="{955A817A-C557-8A7F-16BC-5E328FFD1D45}"/>
          </ac:spMkLst>
        </pc:spChg>
        <pc:spChg chg="add del mod">
          <ac:chgData name="ISAAC EMMANUEL SANTOS RAMOS" userId="2a760010-3477-46b7-9bc3-043b74d91419" providerId="ADAL" clId="{0ECE46B4-8375-4E0D-BC19-DEE8D426ADFD}" dt="2024-12-12T01:09:07.369" v="407" actId="931"/>
          <ac:spMkLst>
            <pc:docMk/>
            <pc:sldMk cId="3175631359" sldId="270"/>
            <ac:spMk id="3" creationId="{AC519DD3-4988-A5E9-92EC-DA890CE2CF4E}"/>
          </ac:spMkLst>
        </pc:spChg>
        <pc:spChg chg="mod">
          <ac:chgData name="ISAAC EMMANUEL SANTOS RAMOS" userId="2a760010-3477-46b7-9bc3-043b74d91419" providerId="ADAL" clId="{0ECE46B4-8375-4E0D-BC19-DEE8D426ADFD}" dt="2024-12-12T01:14:14.167" v="548" actId="14100"/>
          <ac:spMkLst>
            <pc:docMk/>
            <pc:sldMk cId="3175631359" sldId="270"/>
            <ac:spMk id="4" creationId="{1D167F89-E867-49B2-1C21-232EB69F06E8}"/>
          </ac:spMkLst>
        </pc:spChg>
        <pc:spChg chg="add mod">
          <ac:chgData name="ISAAC EMMANUEL SANTOS RAMOS" userId="2a760010-3477-46b7-9bc3-043b74d91419" providerId="ADAL" clId="{0ECE46B4-8375-4E0D-BC19-DEE8D426ADFD}" dt="2024-12-12T01:06:46.075" v="404" actId="931"/>
          <ac:spMkLst>
            <pc:docMk/>
            <pc:sldMk cId="3175631359" sldId="270"/>
            <ac:spMk id="7" creationId="{F895FC4A-A0FB-8052-BCB8-503FFDA0D807}"/>
          </ac:spMkLst>
        </pc:spChg>
        <pc:picChg chg="add mod">
          <ac:chgData name="ISAAC EMMANUEL SANTOS RAMOS" userId="2a760010-3477-46b7-9bc3-043b74d91419" providerId="ADAL" clId="{0ECE46B4-8375-4E0D-BC19-DEE8D426ADFD}" dt="2024-12-12T01:06:46.075" v="404" actId="931"/>
          <ac:picMkLst>
            <pc:docMk/>
            <pc:sldMk cId="3175631359" sldId="270"/>
            <ac:picMk id="6" creationId="{96764EAA-6988-2F2F-0319-24483FCD7EC3}"/>
          </ac:picMkLst>
        </pc:picChg>
        <pc:picChg chg="add mod">
          <ac:chgData name="ISAAC EMMANUEL SANTOS RAMOS" userId="2a760010-3477-46b7-9bc3-043b74d91419" providerId="ADAL" clId="{0ECE46B4-8375-4E0D-BC19-DEE8D426ADFD}" dt="2024-12-12T01:09:14.173" v="409" actId="27614"/>
          <ac:picMkLst>
            <pc:docMk/>
            <pc:sldMk cId="3175631359" sldId="270"/>
            <ac:picMk id="9" creationId="{29D694B8-2AA5-B780-9A5C-0AA0B198719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2D-41CA-85CD-3070442D569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2D-41CA-85CD-3070442D569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2D-41CA-85CD-3070442D569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F2D-41CA-85CD-3070442D5696}"/>
              </c:ext>
            </c:extLst>
          </c:dPt>
          <c:cat>
            <c:strRef>
              <c:f>Sheet1!$A$2:$A$5</c:f>
              <c:strCache>
                <c:ptCount val="4"/>
                <c:pt idx="0">
                  <c:v>Sexta</c:v>
                </c:pt>
                <c:pt idx="1">
                  <c:v>Séptima</c:v>
                </c:pt>
                <c:pt idx="2">
                  <c:v>Octava</c:v>
                </c:pt>
                <c:pt idx="3">
                  <c:v>Novena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91-4AF2-B4D2-4567C60827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</dgm:pt>
    <dgm:pt modelId="{4AF52931-E4CA-4429-AACB-B8747CDB240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s-MX" noProof="0" dirty="0"/>
            <a:t>Investigación</a:t>
          </a:r>
        </a:p>
      </dgm:t>
    </dgm:pt>
    <dgm:pt modelId="{67B2FC97-2FAE-4EFE-9DEE-E4216C657F35}" type="parTrans" cxnId="{F82329C8-C3B2-4E9B-9033-528488D72705}">
      <dgm:prSet/>
      <dgm:spPr/>
      <dgm:t>
        <a:bodyPr rtlCol="0"/>
        <a:lstStyle/>
        <a:p>
          <a:pPr rtl="0"/>
          <a:endParaRPr lang="es-MX" noProof="0" dirty="0"/>
        </a:p>
      </dgm:t>
    </dgm:pt>
    <dgm:pt modelId="{D86AF01C-9CBC-41F8-9354-48CD82BDFDC9}" type="sibTrans" cxnId="{F82329C8-C3B2-4E9B-9033-528488D72705}">
      <dgm:prSet/>
      <dgm:spPr/>
      <dgm:t>
        <a:bodyPr rtlCol="0"/>
        <a:lstStyle/>
        <a:p>
          <a:pPr rtl="0"/>
          <a:endParaRPr lang="es-MX" noProof="0" dirty="0"/>
        </a:p>
      </dgm:t>
    </dgm:pt>
    <dgm:pt modelId="{81BEB84D-9A77-49C6-9301-B3359FCAC75F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s-MX" noProof="0" dirty="0"/>
            <a:t>Comunicación</a:t>
          </a:r>
        </a:p>
      </dgm:t>
    </dgm:pt>
    <dgm:pt modelId="{AE4D0D43-0332-4F79-8D35-BCD8C10758AE}" type="parTrans" cxnId="{420EF6C4-7321-43BE-A2FC-253606B1E06A}">
      <dgm:prSet/>
      <dgm:spPr/>
      <dgm:t>
        <a:bodyPr rtlCol="0"/>
        <a:lstStyle/>
        <a:p>
          <a:pPr rtl="0"/>
          <a:endParaRPr lang="es-MX" noProof="0" dirty="0"/>
        </a:p>
      </dgm:t>
    </dgm:pt>
    <dgm:pt modelId="{5D260F18-25D2-4074-87F1-7E78DDA61C58}" type="sibTrans" cxnId="{420EF6C4-7321-43BE-A2FC-253606B1E06A}">
      <dgm:prSet/>
      <dgm:spPr/>
      <dgm:t>
        <a:bodyPr rtlCol="0"/>
        <a:lstStyle/>
        <a:p>
          <a:pPr rtl="0"/>
          <a:endParaRPr lang="es-MX" noProof="0" dirty="0"/>
        </a:p>
      </dgm:t>
    </dgm:pt>
    <dgm:pt modelId="{BFF9359E-E9B1-4B73-BACC-2C7988765B16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s-MX" noProof="0" dirty="0"/>
            <a:t>Curiosidad</a:t>
          </a:r>
        </a:p>
      </dgm:t>
    </dgm:pt>
    <dgm:pt modelId="{6E0A40FA-1B79-4089-8B9A-3BA22865FE4E}" type="parTrans" cxnId="{516EC545-1971-48B3-978C-4756FCDCCFD9}">
      <dgm:prSet/>
      <dgm:spPr/>
      <dgm:t>
        <a:bodyPr rtlCol="0"/>
        <a:lstStyle/>
        <a:p>
          <a:pPr rtl="0"/>
          <a:endParaRPr lang="es-MX" noProof="0" dirty="0"/>
        </a:p>
      </dgm:t>
    </dgm:pt>
    <dgm:pt modelId="{1CEF1965-C516-4C44-BAE3-2FA3F5116930}" type="sibTrans" cxnId="{516EC545-1971-48B3-978C-4756FCDCCFD9}">
      <dgm:prSet/>
      <dgm:spPr/>
      <dgm:t>
        <a:bodyPr rtlCol="0"/>
        <a:lstStyle/>
        <a:p>
          <a:pPr rtl="0"/>
          <a:endParaRPr lang="es-MX" noProof="0" dirty="0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3"/>
      <dgm:spPr/>
    </dgm:pt>
    <dgm:pt modelId="{ABC6D826-A6E6-42EC-BF0E-9025B33009B2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5F2C253B-D9B7-4F6A-BC58-58675D37BE4B}" type="pres">
      <dgm:prSet presAssocID="{D86AF01C-9CBC-41F8-9354-48CD82BDFDC9}" presName="sibTrans" presStyleCnt="0"/>
      <dgm:spPr/>
    </dgm:pt>
    <dgm:pt modelId="{6802359D-3E26-495D-95C0-D50D2FF0A0AB}" type="pres">
      <dgm:prSet presAssocID="{81BEB84D-9A77-49C6-9301-B3359FCAC75F}" presName="compNode" presStyleCnt="0"/>
      <dgm:spPr/>
    </dgm:pt>
    <dgm:pt modelId="{B58CA141-504B-412A-818E-73651C363A3D}" type="pres">
      <dgm:prSet presAssocID="{81BEB84D-9A77-49C6-9301-B3359FCAC75F}" presName="bgRect" presStyleLbl="bgShp" presStyleIdx="1" presStyleCnt="3"/>
      <dgm:spPr/>
    </dgm:pt>
    <dgm:pt modelId="{AFC95015-001F-49EB-8731-0714E310C46E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4F75FDB-FBCC-4B87-AABC-5ADBB261BB02}" type="pres">
      <dgm:prSet presAssocID="{81BEB84D-9A77-49C6-9301-B3359FCAC75F}" presName="spaceRect" presStyleCnt="0"/>
      <dgm:spPr/>
    </dgm:pt>
    <dgm:pt modelId="{8C6416B8-BF6E-4B19-A8CD-80E01FEB1ED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91C06081-CFBE-49AB-AE47-FB2FE4BD1620}" type="pres">
      <dgm:prSet presAssocID="{5D260F18-25D2-4074-87F1-7E78DDA61C58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2" presStyleCnt="3"/>
      <dgm:spPr/>
    </dgm:pt>
    <dgm:pt modelId="{22E3D4D5-84E6-41EE-BF94-D56D24841B8B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E42D31-A5CD-4293-9252-02BB7390D545}" type="presOf" srcId="{4AF52931-E4CA-4429-AACB-B8747CDB2409}" destId="{573FC8C9-03E6-4269-9DB7-824A4479C21C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F9899549-F706-4D9A-8D30-CC87785A4BD1}" type="presOf" srcId="{BFF9359E-E9B1-4B73-BACC-2C7988765B16}" destId="{61C9C6B6-F051-4AFC-B696-34674ED32FC0}" srcOrd="0" destOrd="0" presId="urn:microsoft.com/office/officeart/2018/2/layout/IconVerticalSolidList"/>
    <dgm:cxn modelId="{745B6C74-C9FD-47F7-996E-2D57D164A5C8}" type="presOf" srcId="{81BEB84D-9A77-49C6-9301-B3359FCAC75F}" destId="{8C6416B8-BF6E-4B19-A8CD-80E01FEB1ED8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98B89911-E2C3-40B5-8E4D-32E9D5AF57FA}" type="presParOf" srcId="{536D0097-A245-4152-8984-CC3ABB7DF273}" destId="{DB8DBD9D-81A4-425A-BACC-11558B39BA4F}" srcOrd="0" destOrd="0" presId="urn:microsoft.com/office/officeart/2018/2/layout/IconVerticalSolidList"/>
    <dgm:cxn modelId="{AC1D2426-5DFE-4D6E-A87C-447D261455F2}" type="presParOf" srcId="{DB8DBD9D-81A4-425A-BACC-11558B39BA4F}" destId="{DE4D0CB4-0619-47EF-A746-365405D39958}" srcOrd="0" destOrd="0" presId="urn:microsoft.com/office/officeart/2018/2/layout/IconVerticalSolidList"/>
    <dgm:cxn modelId="{1D260F22-1154-411C-BE72-65712F06CB44}" type="presParOf" srcId="{DB8DBD9D-81A4-425A-BACC-11558B39BA4F}" destId="{ABC6D826-A6E6-42EC-BF0E-9025B33009B2}" srcOrd="1" destOrd="0" presId="urn:microsoft.com/office/officeart/2018/2/layout/IconVerticalSolidList"/>
    <dgm:cxn modelId="{851491A2-CC50-4F98-8620-1B16BCAA1E5F}" type="presParOf" srcId="{DB8DBD9D-81A4-425A-BACC-11558B39BA4F}" destId="{3E7294FB-7627-4D43-88C1-EE466B3369AD}" srcOrd="2" destOrd="0" presId="urn:microsoft.com/office/officeart/2018/2/layout/IconVerticalSolidList"/>
    <dgm:cxn modelId="{334AEA8F-9DBB-474B-B77E-C1F08C98FC4E}" type="presParOf" srcId="{DB8DBD9D-81A4-425A-BACC-11558B39BA4F}" destId="{573FC8C9-03E6-4269-9DB7-824A4479C21C}" srcOrd="3" destOrd="0" presId="urn:microsoft.com/office/officeart/2018/2/layout/IconVerticalSolidList"/>
    <dgm:cxn modelId="{254B904F-3F35-42D3-93F4-1CDEA88A8153}" type="presParOf" srcId="{536D0097-A245-4152-8984-CC3ABB7DF273}" destId="{5F2C253B-D9B7-4F6A-BC58-58675D37BE4B}" srcOrd="1" destOrd="0" presId="urn:microsoft.com/office/officeart/2018/2/layout/IconVerticalSolidList"/>
    <dgm:cxn modelId="{EA473A5F-67A7-465E-8AF0-BCC7AA4998D7}" type="presParOf" srcId="{536D0097-A245-4152-8984-CC3ABB7DF273}" destId="{6802359D-3E26-495D-95C0-D50D2FF0A0AB}" srcOrd="2" destOrd="0" presId="urn:microsoft.com/office/officeart/2018/2/layout/IconVerticalSolidList"/>
    <dgm:cxn modelId="{3EA1E20D-3681-4C75-B15D-5D1DD3930DEE}" type="presParOf" srcId="{6802359D-3E26-495D-95C0-D50D2FF0A0AB}" destId="{B58CA141-504B-412A-818E-73651C363A3D}" srcOrd="0" destOrd="0" presId="urn:microsoft.com/office/officeart/2018/2/layout/IconVerticalSolidList"/>
    <dgm:cxn modelId="{FDCE3AB2-924B-400D-A9DE-D08297DAF291}" type="presParOf" srcId="{6802359D-3E26-495D-95C0-D50D2FF0A0AB}" destId="{AFC95015-001F-49EB-8731-0714E310C46E}" srcOrd="1" destOrd="0" presId="urn:microsoft.com/office/officeart/2018/2/layout/IconVerticalSolidList"/>
    <dgm:cxn modelId="{BDA015F8-97AE-48DF-93CC-7552465E4756}" type="presParOf" srcId="{6802359D-3E26-495D-95C0-D50D2FF0A0AB}" destId="{D4F75FDB-FBCC-4B87-AABC-5ADBB261BB02}" srcOrd="2" destOrd="0" presId="urn:microsoft.com/office/officeart/2018/2/layout/IconVerticalSolidList"/>
    <dgm:cxn modelId="{9F0D6FCF-B728-4D45-BA20-DEE7162FFE27}" type="presParOf" srcId="{6802359D-3E26-495D-95C0-D50D2FF0A0AB}" destId="{8C6416B8-BF6E-4B19-A8CD-80E01FEB1ED8}" srcOrd="3" destOrd="0" presId="urn:microsoft.com/office/officeart/2018/2/layout/IconVerticalSolidList"/>
    <dgm:cxn modelId="{473851C0-4FDC-4DB1-8FC0-25AAC7B6CF71}" type="presParOf" srcId="{536D0097-A245-4152-8984-CC3ABB7DF273}" destId="{91C06081-CFBE-49AB-AE47-FB2FE4BD1620}" srcOrd="3" destOrd="0" presId="urn:microsoft.com/office/officeart/2018/2/layout/IconVerticalSolidList"/>
    <dgm:cxn modelId="{9CA6B505-46F0-4253-ADF2-226B921D100B}" type="presParOf" srcId="{536D0097-A245-4152-8984-CC3ABB7DF273}" destId="{780F5C81-E187-46CA-9F2B-7655A74715CA}" srcOrd="4" destOrd="0" presId="urn:microsoft.com/office/officeart/2018/2/layout/IconVerticalSolidList"/>
    <dgm:cxn modelId="{9D4847BD-25B9-4A68-8068-0711BBEAA0D7}" type="presParOf" srcId="{780F5C81-E187-46CA-9F2B-7655A74715CA}" destId="{2DD6782C-3741-43AC-8E3F-C7C2A5A092FE}" srcOrd="0" destOrd="0" presId="urn:microsoft.com/office/officeart/2018/2/layout/IconVerticalSolidList"/>
    <dgm:cxn modelId="{59281DA9-0529-406E-9193-EE63F35ED646}" type="presParOf" srcId="{780F5C81-E187-46CA-9F2B-7655A74715CA}" destId="{22E3D4D5-84E6-41EE-BF94-D56D24841B8B}" srcOrd="1" destOrd="0" presId="urn:microsoft.com/office/officeart/2018/2/layout/IconVerticalSolidList"/>
    <dgm:cxn modelId="{A8B9FF69-B1EC-4F7B-AF3A-3114F1BD1D77}" type="presParOf" srcId="{780F5C81-E187-46CA-9F2B-7655A74715CA}" destId="{97079802-B104-4A91-9CE1-92B9B5C9364A}" srcOrd="2" destOrd="0" presId="urn:microsoft.com/office/officeart/2018/2/layout/IconVerticalSolidList"/>
    <dgm:cxn modelId="{B7EF2B86-7E13-4C54-9A10-7AF5ADA58315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 anchor="ctr"/>
        <a:lstStyle/>
        <a:p>
          <a:pPr rtl="0"/>
          <a:r>
            <a:rPr lang="es-MX" sz="2000" noProof="0" dirty="0">
              <a:solidFill>
                <a:schemeClr val="bg1"/>
              </a:solidFill>
            </a:rPr>
            <a:t>6</a:t>
          </a:r>
          <a:r>
            <a:rPr lang="es-MX" sz="2000" baseline="30000" noProof="0" dirty="0">
              <a:solidFill>
                <a:schemeClr val="bg1"/>
              </a:solidFill>
            </a:rPr>
            <a:t>to</a:t>
          </a:r>
          <a:r>
            <a:rPr lang="es-MX" sz="2000" noProof="0" dirty="0">
              <a:solidFill>
                <a:schemeClr val="bg1"/>
              </a:solidFill>
            </a:rPr>
            <a:t> grado:</a:t>
          </a:r>
          <a:br>
            <a:rPr lang="es-MX" sz="2000" noProof="0" dirty="0">
              <a:solidFill>
                <a:schemeClr val="bg1"/>
              </a:solidFill>
            </a:rPr>
          </a:br>
          <a:r>
            <a:rPr lang="es-MX" sz="2000" noProof="0" dirty="0">
              <a:solidFill>
                <a:schemeClr val="bg1"/>
              </a:solidFill>
            </a:rPr>
            <a:t>Conceptos básicos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MX" sz="2000" noProof="0" dirty="0"/>
        </a:p>
      </dgm:t>
    </dgm:pt>
    <dgm:pt modelId="{808B76D0-8EC7-469A-93AC-7A6017188A9D}" type="sibTrans" cxnId="{C5E94186-9CB6-4C42-92B3-C546CC53A7B9}">
      <dgm:prSet custT="1"/>
      <dgm:spPr/>
      <dgm:t>
        <a:bodyPr rtlCol="0"/>
        <a:lstStyle/>
        <a:p>
          <a:pPr rtl="0"/>
          <a:endParaRPr lang="es-MX" sz="2000" noProof="0" dirty="0"/>
        </a:p>
      </dgm:t>
    </dgm:pt>
    <dgm:pt modelId="{4E8D2E69-0173-4BD3-B96A-7A9C5DD12B47}">
      <dgm:prSet custT="1"/>
      <dgm:spPr/>
      <dgm:t>
        <a:bodyPr rtlCol="0" anchor="ctr"/>
        <a:lstStyle/>
        <a:p>
          <a:pPr rtl="0"/>
          <a:r>
            <a:rPr lang="es-MX" sz="2000" noProof="0" dirty="0">
              <a:solidFill>
                <a:schemeClr val="bg1"/>
              </a:solidFill>
            </a:rPr>
            <a:t>7</a:t>
          </a:r>
          <a:r>
            <a:rPr lang="es-MX" sz="2000" baseline="30000" noProof="0" dirty="0">
              <a:solidFill>
                <a:schemeClr val="bg1"/>
              </a:solidFill>
            </a:rPr>
            <a:t>mo</a:t>
          </a:r>
          <a:r>
            <a:rPr lang="es-MX" sz="2000" noProof="0" dirty="0">
              <a:solidFill>
                <a:schemeClr val="bg1"/>
              </a:solidFill>
            </a:rPr>
            <a:t> grado:</a:t>
          </a:r>
          <a:br>
            <a:rPr lang="es-MX" sz="2000" noProof="0" dirty="0">
              <a:solidFill>
                <a:schemeClr val="bg1"/>
              </a:solidFill>
            </a:rPr>
          </a:br>
          <a:r>
            <a:rPr lang="es-MX" sz="2000" noProof="0" dirty="0">
              <a:solidFill>
                <a:schemeClr val="bg1"/>
              </a:solidFill>
            </a:rPr>
            <a:t>Método científico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MX" sz="2000" noProof="0" dirty="0"/>
        </a:p>
      </dgm:t>
    </dgm:pt>
    <dgm:pt modelId="{FEF1E80E-8A9E-4B0A-817C-2A4CFDCF3FB2}" type="sibTrans" cxnId="{0F866C41-EB5F-47BD-A2CD-A58671F15B67}">
      <dgm:prSet custT="1"/>
      <dgm:spPr/>
      <dgm:t>
        <a:bodyPr rtlCol="0"/>
        <a:lstStyle/>
        <a:p>
          <a:pPr rtl="0"/>
          <a:endParaRPr lang="es-MX" sz="2000" noProof="0" dirty="0"/>
        </a:p>
      </dgm:t>
    </dgm:pt>
    <dgm:pt modelId="{93A6A030-ABAB-4EFA-B539-0FDB3E07C1EF}">
      <dgm:prSet custT="1"/>
      <dgm:spPr/>
      <dgm:t>
        <a:bodyPr rtlCol="0" anchor="ctr"/>
        <a:lstStyle/>
        <a:p>
          <a:pPr rtl="0"/>
          <a:r>
            <a:rPr lang="es-MX" sz="2000" noProof="0" dirty="0">
              <a:solidFill>
                <a:schemeClr val="bg1"/>
              </a:solidFill>
            </a:rPr>
            <a:t>8</a:t>
          </a:r>
          <a:r>
            <a:rPr lang="es-MX" sz="2000" baseline="30000" noProof="0" dirty="0">
              <a:solidFill>
                <a:schemeClr val="bg1"/>
              </a:solidFill>
            </a:rPr>
            <a:t>vo</a:t>
          </a:r>
          <a:r>
            <a:rPr lang="es-MX" sz="2000" noProof="0" dirty="0">
              <a:solidFill>
                <a:schemeClr val="bg1"/>
              </a:solidFill>
            </a:rPr>
            <a:t> grado:</a:t>
          </a:r>
          <a:br>
            <a:rPr lang="es-MX" sz="2000" noProof="0" dirty="0">
              <a:solidFill>
                <a:schemeClr val="bg1"/>
              </a:solidFill>
            </a:rPr>
          </a:br>
          <a:r>
            <a:rPr lang="es-MX" sz="2000" noProof="0" dirty="0">
              <a:solidFill>
                <a:schemeClr val="bg1"/>
              </a:solidFill>
            </a:rPr>
            <a:t>Investigación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MX" sz="2000" noProof="0" dirty="0"/>
        </a:p>
      </dgm:t>
    </dgm:pt>
    <dgm:pt modelId="{BFE0749E-E343-4A6F-BD09-2810EE6B4BD7}" type="sibTrans" cxnId="{4B40C8DC-6B57-4F5B-8440-7241C649700B}">
      <dgm:prSet custT="1"/>
      <dgm:spPr/>
      <dgm:t>
        <a:bodyPr rtlCol="0"/>
        <a:lstStyle/>
        <a:p>
          <a:pPr rtl="0"/>
          <a:endParaRPr lang="es-MX" sz="2000" noProof="0" dirty="0"/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rtlCol="0" anchor="ctr"/>
        <a:lstStyle/>
        <a:p>
          <a:pPr rtl="0"/>
          <a:r>
            <a:rPr lang="es-MX" sz="2000" noProof="0" dirty="0">
              <a:solidFill>
                <a:schemeClr val="bg1"/>
              </a:solidFill>
            </a:rPr>
            <a:t>9</a:t>
          </a:r>
          <a:r>
            <a:rPr lang="es-MX" sz="2000" baseline="30000" noProof="0" dirty="0">
              <a:solidFill>
                <a:schemeClr val="bg1"/>
              </a:solidFill>
            </a:rPr>
            <a:t>no</a:t>
          </a:r>
          <a:r>
            <a:rPr lang="es-MX" sz="2000" noProof="0" dirty="0">
              <a:solidFill>
                <a:schemeClr val="bg1"/>
              </a:solidFill>
            </a:rPr>
            <a:t> grado:</a:t>
          </a:r>
          <a:br>
            <a:rPr lang="es-MX" sz="2000" noProof="0" dirty="0">
              <a:solidFill>
                <a:schemeClr val="bg1"/>
              </a:solidFill>
            </a:rPr>
          </a:br>
          <a:r>
            <a:rPr lang="es-MX" sz="2000" noProof="0" dirty="0">
              <a:solidFill>
                <a:schemeClr val="bg1"/>
              </a:solidFill>
            </a:rPr>
            <a:t>Tesis final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MX" sz="2000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MX" sz="2000" noProof="0" dirty="0"/>
        </a:p>
      </dgm:t>
    </dgm:pt>
    <dgm:pt modelId="{C7117AA3-29D3-A641-A58D-533CC172901B}" type="pres">
      <dgm:prSet presAssocID="{D4503D04-C97E-4622-AE07-D0307CB3B4CA}" presName="Name0" presStyleCnt="0">
        <dgm:presLayoutVars>
          <dgm:dir/>
          <dgm:resizeHandles val="exact"/>
        </dgm:presLayoutVars>
      </dgm:prSet>
      <dgm:spPr/>
    </dgm:pt>
    <dgm:pt modelId="{591CA60E-213E-7B4B-B9DE-D89D137D3DA9}" type="pres">
      <dgm:prSet presAssocID="{AAC263CB-8256-4B03-92FE-1622698FB3E9}" presName="node" presStyleLbl="node1" presStyleIdx="0" presStyleCnt="4">
        <dgm:presLayoutVars>
          <dgm:bulletEnabled val="1"/>
        </dgm:presLayoutVars>
      </dgm:prSet>
      <dgm:spPr/>
    </dgm:pt>
    <dgm:pt modelId="{0B9714F2-E001-9048-99B0-C46EAB1CEAC1}" type="pres">
      <dgm:prSet presAssocID="{808B76D0-8EC7-469A-93AC-7A6017188A9D}" presName="sibTrans" presStyleLbl="sibTrans1D1" presStyleIdx="0" presStyleCnt="3"/>
      <dgm:spPr/>
    </dgm:pt>
    <dgm:pt modelId="{DBF0B936-C069-4B45-92D0-BC84490381D7}" type="pres">
      <dgm:prSet presAssocID="{808B76D0-8EC7-469A-93AC-7A6017188A9D}" presName="connectorText" presStyleLbl="sibTrans1D1" presStyleIdx="0" presStyleCnt="3"/>
      <dgm:spPr/>
    </dgm:pt>
    <dgm:pt modelId="{1FC37317-8B75-7A4E-B46A-6C6A45F69C67}" type="pres">
      <dgm:prSet presAssocID="{4E8D2E69-0173-4BD3-B96A-7A9C5DD12B47}" presName="node" presStyleLbl="node1" presStyleIdx="1" presStyleCnt="4">
        <dgm:presLayoutVars>
          <dgm:bulletEnabled val="1"/>
        </dgm:presLayoutVars>
      </dgm:prSet>
      <dgm:spPr/>
    </dgm:pt>
    <dgm:pt modelId="{DD741774-D280-DD46-9C9B-33FE253D22FC}" type="pres">
      <dgm:prSet presAssocID="{FEF1E80E-8A9E-4B0A-817C-2A4CFDCF3FB2}" presName="sibTrans" presStyleLbl="sibTrans1D1" presStyleIdx="1" presStyleCnt="3"/>
      <dgm:spPr/>
    </dgm:pt>
    <dgm:pt modelId="{B4080084-7793-E342-92FE-F348EAFF157C}" type="pres">
      <dgm:prSet presAssocID="{FEF1E80E-8A9E-4B0A-817C-2A4CFDCF3FB2}" presName="connectorText" presStyleLbl="sibTrans1D1" presStyleIdx="1" presStyleCnt="3"/>
      <dgm:spPr/>
    </dgm:pt>
    <dgm:pt modelId="{F14BE627-E883-874F-A626-EC388DCE8D9B}" type="pres">
      <dgm:prSet presAssocID="{93A6A030-ABAB-4EFA-B539-0FDB3E07C1EF}" presName="node" presStyleLbl="node1" presStyleIdx="2" presStyleCnt="4">
        <dgm:presLayoutVars>
          <dgm:bulletEnabled val="1"/>
        </dgm:presLayoutVars>
      </dgm:prSet>
      <dgm:spPr/>
    </dgm:pt>
    <dgm:pt modelId="{63AED5AC-6A4E-294A-8C0F-D72D7D241108}" type="pres">
      <dgm:prSet presAssocID="{BFE0749E-E343-4A6F-BD09-2810EE6B4BD7}" presName="sibTrans" presStyleLbl="sibTrans1D1" presStyleIdx="2" presStyleCnt="3"/>
      <dgm:spPr/>
    </dgm:pt>
    <dgm:pt modelId="{A4A67B76-88B9-3B42-B3EF-AFCDA17E5E1C}" type="pres">
      <dgm:prSet presAssocID="{BFE0749E-E343-4A6F-BD09-2810EE6B4BD7}" presName="connectorText" presStyleLbl="sibTrans1D1" presStyleIdx="2" presStyleCnt="3"/>
      <dgm:spPr/>
    </dgm:pt>
    <dgm:pt modelId="{D42A6699-F599-8045-897A-5A654DF673C0}" type="pres">
      <dgm:prSet presAssocID="{76D56F19-2708-49DB-8F92-D8AC45F23A9A}" presName="node" presStyleLbl="node1" presStyleIdx="3" presStyleCnt="4">
        <dgm:presLayoutVars>
          <dgm:bulletEnabled val="1"/>
        </dgm:presLayoutVars>
      </dgm:prSet>
      <dgm:spPr/>
    </dgm:pt>
  </dgm:ptLst>
  <dgm:cxnLst>
    <dgm:cxn modelId="{66512605-B992-8044-B3E6-E4EF4B6992BD}" type="presOf" srcId="{FEF1E80E-8A9E-4B0A-817C-2A4CFDCF3FB2}" destId="{DD741774-D280-DD46-9C9B-33FE253D22FC}" srcOrd="0" destOrd="0" presId="urn:microsoft.com/office/officeart/2016/7/layout/RepeatingBendingProcessNew"/>
    <dgm:cxn modelId="{A9B54F08-706D-074E-8E9A-EBFEEAA22FAA}" type="presOf" srcId="{808B76D0-8EC7-469A-93AC-7A6017188A9D}" destId="{DBF0B936-C069-4B45-92D0-BC84490381D7}" srcOrd="1" destOrd="0" presId="urn:microsoft.com/office/officeart/2016/7/layout/RepeatingBendingProcessNew"/>
    <dgm:cxn modelId="{E8FDC109-B482-B84E-95EE-92A52C5C47F4}" type="presOf" srcId="{76D56F19-2708-49DB-8F92-D8AC45F23A9A}" destId="{D42A6699-F599-8045-897A-5A654DF673C0}" srcOrd="0" destOrd="0" presId="urn:microsoft.com/office/officeart/2016/7/layout/RepeatingBendingProcessNew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00653E19-B8E7-A740-A472-1977092F60A0}" type="presOf" srcId="{4E8D2E69-0173-4BD3-B96A-7A9C5DD12B47}" destId="{1FC37317-8B75-7A4E-B46A-6C6A45F69C67}" srcOrd="0" destOrd="0" presId="urn:microsoft.com/office/officeart/2016/7/layout/RepeatingBendingProcessNew"/>
    <dgm:cxn modelId="{D907A31C-5CFB-374D-89E1-68F3C8505565}" type="presOf" srcId="{BFE0749E-E343-4A6F-BD09-2810EE6B4BD7}" destId="{A4A67B76-88B9-3B42-B3EF-AFCDA17E5E1C}" srcOrd="1" destOrd="0" presId="urn:microsoft.com/office/officeart/2016/7/layout/RepeatingBendingProcessNew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6CE97453-8862-AD4C-A88F-D046002A23EE}" type="presOf" srcId="{FEF1E80E-8A9E-4B0A-817C-2A4CFDCF3FB2}" destId="{B4080084-7793-E342-92FE-F348EAFF157C}" srcOrd="1" destOrd="0" presId="urn:microsoft.com/office/officeart/2016/7/layout/RepeatingBendingProcessNew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7016397-455F-EC49-8301-8A7FB8F85FB3}" type="presOf" srcId="{D4503D04-C97E-4622-AE07-D0307CB3B4CA}" destId="{C7117AA3-29D3-A641-A58D-533CC172901B}" srcOrd="0" destOrd="0" presId="urn:microsoft.com/office/officeart/2016/7/layout/RepeatingBendingProcessNew"/>
    <dgm:cxn modelId="{9AC8BDBC-6730-B045-9CCF-76DAB6ABAAE6}" type="presOf" srcId="{BFE0749E-E343-4A6F-BD09-2810EE6B4BD7}" destId="{63AED5AC-6A4E-294A-8C0F-D72D7D241108}" srcOrd="0" destOrd="0" presId="urn:microsoft.com/office/officeart/2016/7/layout/RepeatingBendingProcessNew"/>
    <dgm:cxn modelId="{FE75BCD7-BEFD-2B4A-857D-4205F1F546BF}" type="presOf" srcId="{AAC263CB-8256-4B03-92FE-1622698FB3E9}" destId="{591CA60E-213E-7B4B-B9DE-D89D137D3DA9}" srcOrd="0" destOrd="0" presId="urn:microsoft.com/office/officeart/2016/7/layout/RepeatingBendingProcessNew"/>
    <dgm:cxn modelId="{84E8A2D8-19F1-F847-BCDE-877F09D08EDA}" type="presOf" srcId="{93A6A030-ABAB-4EFA-B539-0FDB3E07C1EF}" destId="{F14BE627-E883-874F-A626-EC388DCE8D9B}" srcOrd="0" destOrd="0" presId="urn:microsoft.com/office/officeart/2016/7/layout/RepeatingBendingProcessNew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70470FF-28F5-8747-80CB-D5309335BE4E}" type="presOf" srcId="{808B76D0-8EC7-469A-93AC-7A6017188A9D}" destId="{0B9714F2-E001-9048-99B0-C46EAB1CEAC1}" srcOrd="0" destOrd="0" presId="urn:microsoft.com/office/officeart/2016/7/layout/RepeatingBendingProcessNew"/>
    <dgm:cxn modelId="{54EC6AF8-8601-FB4F-A2D0-DB03BBC973B1}" type="presParOf" srcId="{C7117AA3-29D3-A641-A58D-533CC172901B}" destId="{591CA60E-213E-7B4B-B9DE-D89D137D3DA9}" srcOrd="0" destOrd="0" presId="urn:microsoft.com/office/officeart/2016/7/layout/RepeatingBendingProcessNew"/>
    <dgm:cxn modelId="{6386B277-0B98-3845-B375-656F6843D11A}" type="presParOf" srcId="{C7117AA3-29D3-A641-A58D-533CC172901B}" destId="{0B9714F2-E001-9048-99B0-C46EAB1CEAC1}" srcOrd="1" destOrd="0" presId="urn:microsoft.com/office/officeart/2016/7/layout/RepeatingBendingProcessNew"/>
    <dgm:cxn modelId="{76384253-4A53-B443-80FD-2EF068156A86}" type="presParOf" srcId="{0B9714F2-E001-9048-99B0-C46EAB1CEAC1}" destId="{DBF0B936-C069-4B45-92D0-BC84490381D7}" srcOrd="0" destOrd="0" presId="urn:microsoft.com/office/officeart/2016/7/layout/RepeatingBendingProcessNew"/>
    <dgm:cxn modelId="{E8588933-DC2A-1949-97A0-149E024060BF}" type="presParOf" srcId="{C7117AA3-29D3-A641-A58D-533CC172901B}" destId="{1FC37317-8B75-7A4E-B46A-6C6A45F69C67}" srcOrd="2" destOrd="0" presId="urn:microsoft.com/office/officeart/2016/7/layout/RepeatingBendingProcessNew"/>
    <dgm:cxn modelId="{AC78AD39-C148-BB4D-98EA-D6CD0C26FBA7}" type="presParOf" srcId="{C7117AA3-29D3-A641-A58D-533CC172901B}" destId="{DD741774-D280-DD46-9C9B-33FE253D22FC}" srcOrd="3" destOrd="0" presId="urn:microsoft.com/office/officeart/2016/7/layout/RepeatingBendingProcessNew"/>
    <dgm:cxn modelId="{9CE3DEE8-B926-6B48-99A6-61F253EB87DF}" type="presParOf" srcId="{DD741774-D280-DD46-9C9B-33FE253D22FC}" destId="{B4080084-7793-E342-92FE-F348EAFF157C}" srcOrd="0" destOrd="0" presId="urn:microsoft.com/office/officeart/2016/7/layout/RepeatingBendingProcessNew"/>
    <dgm:cxn modelId="{EC00BA5B-7C94-D14D-A573-503F23913101}" type="presParOf" srcId="{C7117AA3-29D3-A641-A58D-533CC172901B}" destId="{F14BE627-E883-874F-A626-EC388DCE8D9B}" srcOrd="4" destOrd="0" presId="urn:microsoft.com/office/officeart/2016/7/layout/RepeatingBendingProcessNew"/>
    <dgm:cxn modelId="{C959B72A-D800-9544-8676-DE829FFB4EA1}" type="presParOf" srcId="{C7117AA3-29D3-A641-A58D-533CC172901B}" destId="{63AED5AC-6A4E-294A-8C0F-D72D7D241108}" srcOrd="5" destOrd="0" presId="urn:microsoft.com/office/officeart/2016/7/layout/RepeatingBendingProcessNew"/>
    <dgm:cxn modelId="{DABC8E6C-99C5-3340-95B9-6CF8BC427CA3}" type="presParOf" srcId="{63AED5AC-6A4E-294A-8C0F-D72D7D241108}" destId="{A4A67B76-88B9-3B42-B3EF-AFCDA17E5E1C}" srcOrd="0" destOrd="0" presId="urn:microsoft.com/office/officeart/2016/7/layout/RepeatingBendingProcessNew"/>
    <dgm:cxn modelId="{AA62AE45-F47E-C040-8561-C054B92C617C}" type="presParOf" srcId="{C7117AA3-29D3-A641-A58D-533CC172901B}" destId="{D42A6699-F599-8045-897A-5A654DF673C0}" srcOrd="6" destOrd="0" presId="urn:microsoft.com/office/officeart/2016/7/layout/RepeatingBendingProcessNew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381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69954" y="201173"/>
          <a:ext cx="490826" cy="490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1030734" y="381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/>
            <a:t>Investigación</a:t>
          </a:r>
        </a:p>
      </dsp:txBody>
      <dsp:txXfrm>
        <a:off x="1030734" y="381"/>
        <a:ext cx="3685727" cy="892410"/>
      </dsp:txXfrm>
    </dsp:sp>
    <dsp:sp modelId="{B58CA141-504B-412A-818E-73651C363A3D}">
      <dsp:nvSpPr>
        <dsp:cNvPr id="0" name=""/>
        <dsp:cNvSpPr/>
      </dsp:nvSpPr>
      <dsp:spPr>
        <a:xfrm>
          <a:off x="0" y="1115895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95015-001F-49EB-8731-0714E310C46E}">
      <dsp:nvSpPr>
        <dsp:cNvPr id="0" name=""/>
        <dsp:cNvSpPr/>
      </dsp:nvSpPr>
      <dsp:spPr>
        <a:xfrm>
          <a:off x="269954" y="1316687"/>
          <a:ext cx="490826" cy="490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16B8-BF6E-4B19-A8CD-80E01FEB1ED8}">
      <dsp:nvSpPr>
        <dsp:cNvPr id="0" name=""/>
        <dsp:cNvSpPr/>
      </dsp:nvSpPr>
      <dsp:spPr>
        <a:xfrm>
          <a:off x="1030734" y="1115895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/>
            <a:t>Comunicación</a:t>
          </a:r>
        </a:p>
      </dsp:txBody>
      <dsp:txXfrm>
        <a:off x="1030734" y="1115895"/>
        <a:ext cx="3685727" cy="892410"/>
      </dsp:txXfrm>
    </dsp:sp>
    <dsp:sp modelId="{2DD6782C-3741-43AC-8E3F-C7C2A5A092FE}">
      <dsp:nvSpPr>
        <dsp:cNvPr id="0" name=""/>
        <dsp:cNvSpPr/>
      </dsp:nvSpPr>
      <dsp:spPr>
        <a:xfrm>
          <a:off x="0" y="2231408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69954" y="2432201"/>
          <a:ext cx="490826" cy="490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1030734" y="2231408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/>
            <a:t>Curiosidad</a:t>
          </a:r>
        </a:p>
      </dsp:txBody>
      <dsp:txXfrm>
        <a:off x="1030734" y="2231408"/>
        <a:ext cx="3685727" cy="892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714F2-E001-9048-99B0-C46EAB1CEAC1}">
      <dsp:nvSpPr>
        <dsp:cNvPr id="0" name=""/>
        <dsp:cNvSpPr/>
      </dsp:nvSpPr>
      <dsp:spPr>
        <a:xfrm>
          <a:off x="3964893" y="752950"/>
          <a:ext cx="581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70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 noProof="0" dirty="0"/>
        </a:p>
      </dsp:txBody>
      <dsp:txXfrm>
        <a:off x="4240436" y="795609"/>
        <a:ext cx="30615" cy="6123"/>
      </dsp:txXfrm>
    </dsp:sp>
    <dsp:sp modelId="{591CA60E-213E-7B4B-B9DE-D89D137D3DA9}">
      <dsp:nvSpPr>
        <dsp:cNvPr id="0" name=""/>
        <dsp:cNvSpPr/>
      </dsp:nvSpPr>
      <dsp:spPr>
        <a:xfrm>
          <a:off x="1304510" y="16"/>
          <a:ext cx="2662182" cy="15973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449" tIns="136929" rIns="130449" bIns="136929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noProof="0" dirty="0">
              <a:solidFill>
                <a:schemeClr val="bg1"/>
              </a:solidFill>
            </a:rPr>
            <a:t>6</a:t>
          </a:r>
          <a:r>
            <a:rPr lang="es-MX" sz="2000" kern="1200" baseline="30000" noProof="0" dirty="0">
              <a:solidFill>
                <a:schemeClr val="bg1"/>
              </a:solidFill>
            </a:rPr>
            <a:t>to</a:t>
          </a:r>
          <a:r>
            <a:rPr lang="es-MX" sz="2000" kern="1200" noProof="0" dirty="0">
              <a:solidFill>
                <a:schemeClr val="bg1"/>
              </a:solidFill>
            </a:rPr>
            <a:t> grado:</a:t>
          </a:r>
          <a:br>
            <a:rPr lang="es-MX" sz="2000" kern="1200" noProof="0" dirty="0">
              <a:solidFill>
                <a:schemeClr val="bg1"/>
              </a:solidFill>
            </a:rPr>
          </a:br>
          <a:r>
            <a:rPr lang="es-MX" sz="2000" kern="1200" noProof="0" dirty="0">
              <a:solidFill>
                <a:schemeClr val="bg1"/>
              </a:solidFill>
            </a:rPr>
            <a:t>Conceptos básicos</a:t>
          </a:r>
        </a:p>
      </dsp:txBody>
      <dsp:txXfrm>
        <a:off x="1304510" y="16"/>
        <a:ext cx="2662182" cy="1597309"/>
      </dsp:txXfrm>
    </dsp:sp>
    <dsp:sp modelId="{DD741774-D280-DD46-9C9B-33FE253D22FC}">
      <dsp:nvSpPr>
        <dsp:cNvPr id="0" name=""/>
        <dsp:cNvSpPr/>
      </dsp:nvSpPr>
      <dsp:spPr>
        <a:xfrm>
          <a:off x="2635602" y="1595525"/>
          <a:ext cx="3274483" cy="581701"/>
        </a:xfrm>
        <a:custGeom>
          <a:avLst/>
          <a:gdLst/>
          <a:ahLst/>
          <a:cxnLst/>
          <a:rect l="0" t="0" r="0" b="0"/>
          <a:pathLst>
            <a:path>
              <a:moveTo>
                <a:pt x="3274483" y="0"/>
              </a:moveTo>
              <a:lnTo>
                <a:pt x="3274483" y="307950"/>
              </a:lnTo>
              <a:lnTo>
                <a:pt x="0" y="307950"/>
              </a:lnTo>
              <a:lnTo>
                <a:pt x="0" y="581701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 noProof="0" dirty="0"/>
        </a:p>
      </dsp:txBody>
      <dsp:txXfrm>
        <a:off x="4189563" y="1883314"/>
        <a:ext cx="166561" cy="6123"/>
      </dsp:txXfrm>
    </dsp:sp>
    <dsp:sp modelId="{1FC37317-8B75-7A4E-B46A-6C6A45F69C67}">
      <dsp:nvSpPr>
        <dsp:cNvPr id="0" name=""/>
        <dsp:cNvSpPr/>
      </dsp:nvSpPr>
      <dsp:spPr>
        <a:xfrm>
          <a:off x="4578994" y="16"/>
          <a:ext cx="2662182" cy="15973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449" tIns="136929" rIns="130449" bIns="136929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noProof="0" dirty="0">
              <a:solidFill>
                <a:schemeClr val="bg1"/>
              </a:solidFill>
            </a:rPr>
            <a:t>7</a:t>
          </a:r>
          <a:r>
            <a:rPr lang="es-MX" sz="2000" kern="1200" baseline="30000" noProof="0" dirty="0">
              <a:solidFill>
                <a:schemeClr val="bg1"/>
              </a:solidFill>
            </a:rPr>
            <a:t>mo</a:t>
          </a:r>
          <a:r>
            <a:rPr lang="es-MX" sz="2000" kern="1200" noProof="0" dirty="0">
              <a:solidFill>
                <a:schemeClr val="bg1"/>
              </a:solidFill>
            </a:rPr>
            <a:t> grado:</a:t>
          </a:r>
          <a:br>
            <a:rPr lang="es-MX" sz="2000" kern="1200" noProof="0" dirty="0">
              <a:solidFill>
                <a:schemeClr val="bg1"/>
              </a:solidFill>
            </a:rPr>
          </a:br>
          <a:r>
            <a:rPr lang="es-MX" sz="2000" kern="1200" noProof="0" dirty="0">
              <a:solidFill>
                <a:schemeClr val="bg1"/>
              </a:solidFill>
            </a:rPr>
            <a:t>Método científico</a:t>
          </a:r>
        </a:p>
      </dsp:txBody>
      <dsp:txXfrm>
        <a:off x="4578994" y="16"/>
        <a:ext cx="2662182" cy="1597309"/>
      </dsp:txXfrm>
    </dsp:sp>
    <dsp:sp modelId="{63AED5AC-6A4E-294A-8C0F-D72D7D241108}">
      <dsp:nvSpPr>
        <dsp:cNvPr id="0" name=""/>
        <dsp:cNvSpPr/>
      </dsp:nvSpPr>
      <dsp:spPr>
        <a:xfrm>
          <a:off x="3964893" y="2962562"/>
          <a:ext cx="581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701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 noProof="0" dirty="0"/>
        </a:p>
      </dsp:txBody>
      <dsp:txXfrm>
        <a:off x="4240436" y="3005220"/>
        <a:ext cx="30615" cy="6123"/>
      </dsp:txXfrm>
    </dsp:sp>
    <dsp:sp modelId="{F14BE627-E883-874F-A626-EC388DCE8D9B}">
      <dsp:nvSpPr>
        <dsp:cNvPr id="0" name=""/>
        <dsp:cNvSpPr/>
      </dsp:nvSpPr>
      <dsp:spPr>
        <a:xfrm>
          <a:off x="1304510" y="2209627"/>
          <a:ext cx="2662182" cy="15973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449" tIns="136929" rIns="130449" bIns="136929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noProof="0" dirty="0">
              <a:solidFill>
                <a:schemeClr val="bg1"/>
              </a:solidFill>
            </a:rPr>
            <a:t>8</a:t>
          </a:r>
          <a:r>
            <a:rPr lang="es-MX" sz="2000" kern="1200" baseline="30000" noProof="0" dirty="0">
              <a:solidFill>
                <a:schemeClr val="bg1"/>
              </a:solidFill>
            </a:rPr>
            <a:t>vo</a:t>
          </a:r>
          <a:r>
            <a:rPr lang="es-MX" sz="2000" kern="1200" noProof="0" dirty="0">
              <a:solidFill>
                <a:schemeClr val="bg1"/>
              </a:solidFill>
            </a:rPr>
            <a:t> grado:</a:t>
          </a:r>
          <a:br>
            <a:rPr lang="es-MX" sz="2000" kern="1200" noProof="0" dirty="0">
              <a:solidFill>
                <a:schemeClr val="bg1"/>
              </a:solidFill>
            </a:rPr>
          </a:br>
          <a:r>
            <a:rPr lang="es-MX" sz="2000" kern="1200" noProof="0" dirty="0">
              <a:solidFill>
                <a:schemeClr val="bg1"/>
              </a:solidFill>
            </a:rPr>
            <a:t>Investigación</a:t>
          </a:r>
        </a:p>
      </dsp:txBody>
      <dsp:txXfrm>
        <a:off x="1304510" y="2209627"/>
        <a:ext cx="2662182" cy="1597309"/>
      </dsp:txXfrm>
    </dsp:sp>
    <dsp:sp modelId="{D42A6699-F599-8045-897A-5A654DF673C0}">
      <dsp:nvSpPr>
        <dsp:cNvPr id="0" name=""/>
        <dsp:cNvSpPr/>
      </dsp:nvSpPr>
      <dsp:spPr>
        <a:xfrm>
          <a:off x="4578994" y="2209627"/>
          <a:ext cx="2662182" cy="1597309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449" tIns="136929" rIns="130449" bIns="136929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noProof="0" dirty="0">
              <a:solidFill>
                <a:schemeClr val="bg1"/>
              </a:solidFill>
            </a:rPr>
            <a:t>9</a:t>
          </a:r>
          <a:r>
            <a:rPr lang="es-MX" sz="2000" kern="1200" baseline="30000" noProof="0" dirty="0">
              <a:solidFill>
                <a:schemeClr val="bg1"/>
              </a:solidFill>
            </a:rPr>
            <a:t>no</a:t>
          </a:r>
          <a:r>
            <a:rPr lang="es-MX" sz="2000" kern="1200" noProof="0" dirty="0">
              <a:solidFill>
                <a:schemeClr val="bg1"/>
              </a:solidFill>
            </a:rPr>
            <a:t> grado:</a:t>
          </a:r>
          <a:br>
            <a:rPr lang="es-MX" sz="2000" kern="1200" noProof="0" dirty="0">
              <a:solidFill>
                <a:schemeClr val="bg1"/>
              </a:solidFill>
            </a:rPr>
          </a:br>
          <a:r>
            <a:rPr lang="es-MX" sz="2000" kern="1200" noProof="0" dirty="0">
              <a:solidFill>
                <a:schemeClr val="bg1"/>
              </a:solidFill>
            </a:rPr>
            <a:t>Tesis final</a:t>
          </a:r>
        </a:p>
      </dsp:txBody>
      <dsp:txXfrm>
        <a:off x="4578994" y="2209627"/>
        <a:ext cx="2662182" cy="1597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Nuevo proceso curvo repetitivo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D980AC-D109-4204-8284-6ECA1A9F8106}" type="datetime1">
              <a:rPr lang="es-MX" smtClean="0"/>
              <a:t>11/12/2024</a:t>
            </a:fld>
            <a:endParaRPr lang="es-MX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74BA752-443F-4C00-9BC3-5B0204242647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Editar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8C15C5-0688-5345-99FC-721E08AD15D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EFA26E-E521-4DE8-9C7B-5D5D43848BA3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A2DD10-EBA6-4858-AAB8-2E7FD44CC841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E37E32-CEAB-42A2-81C3-F07C48534057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MX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MX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4F016F-F0F2-46F2-B179-8E1404F9A469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256D55-F27A-4D24-923E-7F8039F75DA3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MX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MX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30002-70FF-42D1-8202-125B11B30688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FCA277-DD50-4C56-A0C4-16BEFA836410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AB1AE-026A-4495-B453-DD392E2AA2B4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68D8D7-90E5-4B99-AE0D-900ED53FD7E6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98E7D6-AF18-4599-99CC-A0A2A251D9B6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C86C6C-C2D6-4897-AB5C-ECEA94F52EBC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ADE5EE-5B00-440E-A29E-8E3CB2D4012E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581750-4358-465F-9EAF-0CF7F3659F88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8C3F9C-3EEA-4561-AD5C-A6E57994DD2C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96E06-B81D-49D9-A892-627E0EE19BC8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A37399-57E4-416B-98CE-B003E73C8683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267F11E7-0F53-4A3F-987D-7AC35E2DBC54}" type="datetime1">
              <a:rPr lang="es-MX" noProof="0" smtClean="0"/>
              <a:t>11/12/2024</a:t>
            </a:fld>
            <a:endParaRPr lang="es-MX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E44676B0-99D8-4619-B918-BD4BAC358F9F}" type="datetime1">
              <a:rPr lang="es-MX" noProof="0" smtClean="0"/>
              <a:t>11/12/2024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little-girl-taking-online-classes-4261789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jpeg"/><Relationship Id="rId7" Type="http://schemas.openxmlformats.org/officeDocument/2006/relationships/image" Target="../media/image7.jpe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5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4.jpe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5.jpeg"/><Relationship Id="rId4" Type="http://schemas.openxmlformats.org/officeDocument/2006/relationships/diagramData" Target="../diagrams/data2.xml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estudiantes mirando por un microscopio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122" y="320842"/>
            <a:ext cx="11251756" cy="3429000"/>
          </a:xfrm>
        </p:spPr>
        <p:txBody>
          <a:bodyPr rtlCol="0" anchor="ctr">
            <a:noAutofit/>
          </a:bodyPr>
          <a:lstStyle/>
          <a:p>
            <a:pPr algn="l" rtl="0"/>
            <a:r>
              <a:rPr lang="es-MX" sz="5000" b="1" noProof="1"/>
              <a:t>Análisis de datos</a:t>
            </a:r>
            <a:br>
              <a:rPr lang="es-MX" sz="5000" b="1" noProof="1"/>
            </a:br>
            <a:r>
              <a:rPr lang="es-MX" sz="5000" noProof="1">
                <a:solidFill>
                  <a:schemeClr val="tx1"/>
                </a:solidFill>
              </a:rPr>
              <a:t>calificaciones de clases en línea contra las presenciales, el rendimiento y su aprendizaje</a:t>
            </a:r>
            <a:endParaRPr lang="es-MX" sz="5000" b="1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27CFC2-7544-8D55-AA89-9366DBD6EF7D}"/>
              </a:ext>
            </a:extLst>
          </p:cNvPr>
          <p:cNvSpPr txBox="1"/>
          <p:nvPr/>
        </p:nvSpPr>
        <p:spPr>
          <a:xfrm>
            <a:off x="671804" y="4086808"/>
            <a:ext cx="5043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21310435 Isaac Emmanuel Santos Ramos</a:t>
            </a:r>
          </a:p>
          <a:p>
            <a:r>
              <a:rPr lang="es-MX" dirty="0"/>
              <a:t>21310411 Abdul Salvador Aréchiga Becerra</a:t>
            </a:r>
          </a:p>
          <a:p>
            <a:r>
              <a:rPr lang="es-MX" dirty="0"/>
              <a:t>21310408 Myriam Jannette Fabian García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C4B63-8D06-C7C0-748D-0F40AB1D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/>
              <a:t>¿Existen diferencias significativas entre el rendimiento de los alumnos en clases en línea y presenciales?</a:t>
            </a:r>
            <a:endParaRPr lang="es-MX" sz="36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F5DEAB-D49E-99E8-590D-DCB6B6090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298370"/>
            <a:ext cx="9906000" cy="2561253"/>
          </a:xfrm>
        </p:spPr>
        <p:txBody>
          <a:bodyPr>
            <a:normAutofit fontScale="40000" lnSpcReduction="20000"/>
          </a:bodyPr>
          <a:lstStyle/>
          <a:p>
            <a:r>
              <a:rPr lang="es-ES" sz="7000" b="1" dirty="0"/>
              <a:t>Objetivos del análisis</a:t>
            </a:r>
            <a:r>
              <a:rPr lang="es-ES" sz="7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7000" dirty="0"/>
              <a:t> Identificar cómo afecta la modalidad educativa en las calificaciones finales.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7000" dirty="0"/>
              <a:t> Analizar los factores de aprendizaje como participación, motivación y retención de información.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98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A817A-C557-8A7F-16BC-5E328FFD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821802"/>
            <a:ext cx="5334001" cy="622139"/>
          </a:xfrm>
        </p:spPr>
        <p:txBody>
          <a:bodyPr>
            <a:normAutofit/>
          </a:bodyPr>
          <a:lstStyle/>
          <a:p>
            <a:pPr algn="ctr"/>
            <a:r>
              <a:rPr lang="es-ES" sz="3000" b="1" dirty="0"/>
              <a:t>Contexto del problema</a:t>
            </a:r>
            <a:endParaRPr lang="es-MX" sz="3000" b="1" dirty="0"/>
          </a:p>
        </p:txBody>
      </p:sp>
      <p:pic>
        <p:nvPicPr>
          <p:cNvPr id="9" name="Marcador de posición de imagen 8" descr="Hombre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29D694B8-2AA5-B780-9A5C-0AA0B19871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533" r="20533"/>
          <a:stretch>
            <a:fillRect/>
          </a:stretch>
        </p:blipFill>
        <p:spPr>
          <a:xfrm>
            <a:off x="6096000" y="-19050"/>
            <a:ext cx="6096000" cy="690403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167F89-E867-49B2-1C21-232EB69F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9411" y="1666754"/>
            <a:ext cx="5334001" cy="4548851"/>
          </a:xfrm>
        </p:spPr>
        <p:txBody>
          <a:bodyPr>
            <a:noAutofit/>
          </a:bodyPr>
          <a:lstStyle/>
          <a:p>
            <a:pPr algn="just"/>
            <a:r>
              <a:rPr lang="es-ES" sz="2000" dirty="0"/>
              <a:t>La educación experimentó una gran transformación con la introducción de la educación en línea. Este cambio ha planteado interrogantes sobre la eficacia y el impacto de las clases en línea en comparación con las clases presenciales tradicionales. Factores como las calificaciones, la asistencia, el tiempo de estudio, participación en clase y otros, se han vuelto cruciales para comprender cómo cada modalidad afecta el rendimiento y el aprendizaje de los estudiantes.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17563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D4106-A0E0-6B5A-BEF4-C380E228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0580"/>
          </a:xfrm>
        </p:spPr>
        <p:txBody>
          <a:bodyPr>
            <a:normAutofit/>
          </a:bodyPr>
          <a:lstStyle/>
          <a:p>
            <a:pPr algn="ctr"/>
            <a:r>
              <a:rPr lang="es-MX" sz="4400" b="1" dirty="0"/>
              <a:t>Variables a buscar de </a:t>
            </a:r>
            <a:r>
              <a:rPr lang="es-MX" sz="4400" b="1" dirty="0" err="1"/>
              <a:t>datasets</a:t>
            </a:r>
            <a:endParaRPr lang="es-MX" sz="44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221747-0DE6-6C35-E30B-49A434BF0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280" y="1464215"/>
            <a:ext cx="4588931" cy="576262"/>
          </a:xfrm>
        </p:spPr>
        <p:txBody>
          <a:bodyPr/>
          <a:lstStyle/>
          <a:p>
            <a:pPr algn="ctr"/>
            <a:r>
              <a:rPr lang="es-MX" dirty="0" err="1"/>
              <a:t>Dataset</a:t>
            </a:r>
            <a:r>
              <a:rPr lang="es-MX" dirty="0"/>
              <a:t> 1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4323FD-A5E0-7A52-0D63-0E8074713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2113913"/>
            <a:ext cx="4876800" cy="40532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Variables : </a:t>
            </a:r>
          </a:p>
          <a:p>
            <a:pPr>
              <a:spcAft>
                <a:spcPts val="0"/>
              </a:spcAft>
            </a:pPr>
            <a:r>
              <a:rPr lang="es-MX" dirty="0"/>
              <a:t>ID Estudiante</a:t>
            </a:r>
          </a:p>
          <a:p>
            <a:pPr>
              <a:spcAft>
                <a:spcPts val="0"/>
              </a:spcAft>
            </a:pPr>
            <a:r>
              <a:rPr lang="es-MX" dirty="0"/>
              <a:t>Modalidad</a:t>
            </a:r>
          </a:p>
          <a:p>
            <a:pPr>
              <a:spcAft>
                <a:spcPts val="0"/>
              </a:spcAft>
            </a:pPr>
            <a:r>
              <a:rPr lang="es-MX" dirty="0" err="1"/>
              <a:t>Calificacion</a:t>
            </a:r>
            <a:r>
              <a:rPr lang="es-MX" dirty="0"/>
              <a:t> Final</a:t>
            </a:r>
          </a:p>
          <a:p>
            <a:pPr>
              <a:spcAft>
                <a:spcPts val="0"/>
              </a:spcAft>
            </a:pPr>
            <a:r>
              <a:rPr lang="es-MX" dirty="0"/>
              <a:t>Asistencia (%)</a:t>
            </a:r>
          </a:p>
          <a:p>
            <a:pPr>
              <a:spcAft>
                <a:spcPts val="0"/>
              </a:spcAft>
            </a:pPr>
            <a:r>
              <a:rPr lang="es-MX" dirty="0"/>
              <a:t>Tiempo de estudios</a:t>
            </a:r>
          </a:p>
          <a:p>
            <a:pPr>
              <a:spcAft>
                <a:spcPts val="0"/>
              </a:spcAft>
            </a:pPr>
            <a:r>
              <a:rPr lang="es-MX" dirty="0"/>
              <a:t>Infracciones (foros)</a:t>
            </a:r>
          </a:p>
          <a:p>
            <a:pPr>
              <a:spcAft>
                <a:spcPts val="0"/>
              </a:spcAft>
            </a:pPr>
            <a:r>
              <a:rPr lang="es-MX" dirty="0"/>
              <a:t>Participación clase</a:t>
            </a:r>
          </a:p>
          <a:p>
            <a:pPr>
              <a:spcAft>
                <a:spcPts val="0"/>
              </a:spcAft>
            </a:pPr>
            <a:r>
              <a:rPr lang="es-MX" dirty="0"/>
              <a:t>Evaluación Intermedia</a:t>
            </a:r>
          </a:p>
          <a:p>
            <a:pPr>
              <a:spcAft>
                <a:spcPts val="0"/>
              </a:spcAft>
            </a:pPr>
            <a:r>
              <a:rPr lang="es-MX" dirty="0"/>
              <a:t>Satisfacción</a:t>
            </a:r>
          </a:p>
          <a:p>
            <a:pPr>
              <a:spcAft>
                <a:spcPts val="0"/>
              </a:spcAft>
            </a:pPr>
            <a:r>
              <a:rPr lang="es-MX" dirty="0"/>
              <a:t>Retención de información (%)</a:t>
            </a:r>
          </a:p>
          <a:p>
            <a:pPr>
              <a:spcAft>
                <a:spcPts val="0"/>
              </a:spcAft>
            </a:pPr>
            <a:r>
              <a:rPr lang="es-MX" dirty="0"/>
              <a:t>Motivación (%)</a:t>
            </a:r>
          </a:p>
          <a:p>
            <a:pPr>
              <a:spcAft>
                <a:spcPts val="0"/>
              </a:spcAft>
            </a:pPr>
            <a:r>
              <a:rPr lang="es-MX" dirty="0"/>
              <a:t>Tiempo dedicación (</a:t>
            </a:r>
            <a:r>
              <a:rPr lang="es-MX" dirty="0" err="1"/>
              <a:t>hrs</a:t>
            </a:r>
            <a:r>
              <a:rPr lang="es-MX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2DD1E4-C621-AC81-C131-E2151F826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6872" y="1537651"/>
            <a:ext cx="4604280" cy="576262"/>
          </a:xfrm>
        </p:spPr>
        <p:txBody>
          <a:bodyPr/>
          <a:lstStyle/>
          <a:p>
            <a:pPr algn="ctr"/>
            <a:r>
              <a:rPr lang="es-MX" dirty="0" err="1"/>
              <a:t>Dataset</a:t>
            </a:r>
            <a:r>
              <a:rPr lang="es-MX" dirty="0"/>
              <a:t> 2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4D962F1-50C2-CC97-E498-F3C6A1282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113912"/>
            <a:ext cx="4876801" cy="25479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Variables :</a:t>
            </a:r>
          </a:p>
          <a:p>
            <a:r>
              <a:rPr lang="es-ES" dirty="0" err="1"/>
              <a:t>ID_Alumno</a:t>
            </a:r>
            <a:endParaRPr lang="es-ES" dirty="0"/>
          </a:p>
          <a:p>
            <a:r>
              <a:rPr lang="es-ES" dirty="0"/>
              <a:t>Modalidad</a:t>
            </a:r>
          </a:p>
          <a:p>
            <a:r>
              <a:rPr lang="es-ES" dirty="0"/>
              <a:t>Calificación</a:t>
            </a:r>
          </a:p>
          <a:p>
            <a:r>
              <a:rPr lang="es-ES" dirty="0"/>
              <a:t>Rendimiento</a:t>
            </a:r>
          </a:p>
          <a:p>
            <a:r>
              <a:rPr lang="es-ES" dirty="0"/>
              <a:t>Aprendizaje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795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 rtlCol="0">
            <a:normAutofit/>
          </a:bodyPr>
          <a:lstStyle/>
          <a:p>
            <a:pPr rtl="0"/>
            <a:r>
              <a:rPr lang="es-MX" b="1" noProof="1"/>
              <a:t>La Ciencia en </a:t>
            </a:r>
            <a:br>
              <a:rPr lang="es-MX" b="1" noProof="1"/>
            </a:br>
            <a:r>
              <a:rPr lang="es-MX" noProof="1"/>
              <a:t>la educación </a:t>
            </a:r>
            <a:r>
              <a:rPr lang="es-MX" b="1" noProof="1"/>
              <a:t>promueve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6" name="Imagen 15" descr="estudiante mirando un tubo de ensayo">
            <a:extLst>
              <a:ext uri="{FF2B5EF4-FFF2-40B4-BE49-F238E27FC236}">
                <a16:creationId xmlns:a16="http://schemas.microsoft.com/office/drawing/2014/main" id="{EE1B592D-31D6-3841-8CC1-3C629FEDB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8" r="3" b="3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10" name="Imagen 9" descr="estudiante mirando por un microscopio">
            <a:extLst>
              <a:ext uri="{FF2B5EF4-FFF2-40B4-BE49-F238E27FC236}">
                <a16:creationId xmlns:a16="http://schemas.microsoft.com/office/drawing/2014/main" id="{7480DF21-DE52-7742-819E-D9D5B41482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4" r="-5" b="-5"/>
          <a:stretch/>
        </p:blipFill>
        <p:spPr>
          <a:xfrm>
            <a:off x="6256867" y="160867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14" name="Imagen 13" descr="estudiantes observando a una maestra que hace un experimento de Ciencias">
            <a:extLst>
              <a:ext uri="{FF2B5EF4-FFF2-40B4-BE49-F238E27FC236}">
                <a16:creationId xmlns:a16="http://schemas.microsoft.com/office/drawing/2014/main" id="{6AC1EBEB-9D74-3E4C-9BDC-668D2D212A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" b="-2"/>
          <a:stretch/>
        </p:blipFill>
        <p:spPr>
          <a:xfrm>
            <a:off x="10185061" y="160868"/>
            <a:ext cx="1846073" cy="2778854"/>
          </a:xfrm>
          <a:prstGeom prst="rect">
            <a:avLst/>
          </a:prstGeom>
        </p:spPr>
      </p:pic>
      <p:pic>
        <p:nvPicPr>
          <p:cNvPr id="18" name="Imagen 17" descr="alumnos levantando la mano">
            <a:extLst>
              <a:ext uri="{FF2B5EF4-FFF2-40B4-BE49-F238E27FC236}">
                <a16:creationId xmlns:a16="http://schemas.microsoft.com/office/drawing/2014/main" id="{8D11AB9E-363B-C248-9288-085B4151B4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" b="5"/>
          <a:stretch/>
        </p:blipFill>
        <p:spPr>
          <a:xfrm>
            <a:off x="6256867" y="4071410"/>
            <a:ext cx="1898121" cy="2644511"/>
          </a:xfrm>
          <a:prstGeom prst="rect">
            <a:avLst/>
          </a:prstGeom>
        </p:spPr>
      </p:pic>
      <p:graphicFrame>
        <p:nvGraphicFramePr>
          <p:cNvPr id="24" name="Marcador de contenido 8" descr="Ícono de gráfico de SmartArt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8854716"/>
              </p:ext>
            </p:extLst>
          </p:nvPr>
        </p:nvGraphicFramePr>
        <p:xfrm>
          <a:off x="1141413" y="2666999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907371" cy="5571065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3600" noProof="1"/>
              <a:t>Progreso del </a:t>
            </a:r>
            <a:r>
              <a:rPr lang="es-MX" sz="3600" b="1" noProof="1"/>
              <a:t>estudiante</a:t>
            </a:r>
            <a:br>
              <a:rPr lang="es-MX" sz="3600" noProof="1"/>
            </a:br>
            <a:r>
              <a:rPr lang="es-MX" sz="3600" b="1" noProof="1"/>
              <a:t>Por calificación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Marcador de contenido 5" descr="marcador de posición de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1262571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 rtlCol="0">
            <a:normAutofit/>
          </a:bodyPr>
          <a:lstStyle/>
          <a:p>
            <a:pPr algn="ctr" rtl="0"/>
            <a:r>
              <a:rPr lang="es-MX" b="1" dirty="0"/>
              <a:t>Nuestro</a:t>
            </a:r>
            <a:r>
              <a:rPr lang="es-MX" dirty="0"/>
              <a:t> </a:t>
            </a:r>
            <a:r>
              <a:rPr lang="es-MX" dirty="0">
                <a:solidFill>
                  <a:schemeClr val="tx1"/>
                </a:solidFill>
              </a:rPr>
              <a:t>plan de estudios</a:t>
            </a:r>
          </a:p>
        </p:txBody>
      </p:sp>
      <p:graphicFrame>
        <p:nvGraphicFramePr>
          <p:cNvPr id="5" name="Marcador de contenido 2" descr="Ícono de gráfico de SmartArt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831382"/>
              </p:ext>
            </p:extLst>
          </p:nvPr>
        </p:nvGraphicFramePr>
        <p:xfrm>
          <a:off x="3646312" y="2666999"/>
          <a:ext cx="8545688" cy="3806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Imagen 6" descr="estudiantes observando un experimento de Ciencias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201167"/>
            <a:ext cx="3353515" cy="273855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4" name="Imagen 3" descr="alumno con gafas vierte algo en un matraz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3100591"/>
            <a:ext cx="3353515" cy="3556242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estudiantes mirando por un microscopio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>
            <a:noAutofit/>
          </a:bodyPr>
          <a:lstStyle/>
          <a:p>
            <a:pPr algn="l" rtl="0"/>
            <a:r>
              <a:rPr lang="es-MX" sz="11700" b="1"/>
              <a:t>Muchas </a:t>
            </a:r>
            <a:br>
              <a:rPr lang="es-MX" sz="11700" b="1"/>
            </a:br>
            <a:r>
              <a:rPr lang="es-MX" sz="11700">
                <a:solidFill>
                  <a:schemeClr val="tx1"/>
                </a:solidFill>
              </a:rPr>
              <a:t>gracias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>
            <a:normAutofit/>
          </a:bodyPr>
          <a:lstStyle/>
          <a:p>
            <a:pPr algn="l" rtl="0"/>
            <a:r>
              <a:rPr lang="es-MX"/>
              <a:t>someone@example.com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846_TF89821728_Win32" id="{59B58889-3F1B-426D-91EA-3471C30F13BE}" vid="{CADF77E5-5E42-4FF4-9169-517F58E3C4A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16c05727-aa75-4e4a-9b5f-8a80a1165891"/>
    <ds:schemaRef ds:uri="http://purl.org/dc/elements/1.1/"/>
    <ds:schemaRef ds:uri="71af3243-3dd4-4a8d-8c0d-dd76da1f02a5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escolar</Template>
  <TotalTime>332</TotalTime>
  <Words>267</Words>
  <Application>Microsoft Office PowerPoint</Application>
  <PresentationFormat>Panorámica</PresentationFormat>
  <Paragraphs>49</Paragraphs>
  <Slides>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Malla</vt:lpstr>
      <vt:lpstr>Análisis de datos calificaciones de clases en línea contra las presenciales, el rendimiento y su aprendizaje</vt:lpstr>
      <vt:lpstr>¿Existen diferencias significativas entre el rendimiento de los alumnos en clases en línea y presenciales?</vt:lpstr>
      <vt:lpstr>Contexto del problema</vt:lpstr>
      <vt:lpstr>Variables a buscar de datasets</vt:lpstr>
      <vt:lpstr>La Ciencia en  la educación promueve</vt:lpstr>
      <vt:lpstr>Progreso del estudiante Por calificación</vt:lpstr>
      <vt:lpstr>Nuestro plan de estudios</vt:lpstr>
      <vt:lpstr>Muchas 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ISAAC EMMANUEL SANTOS RAMOS</dc:creator>
  <cp:lastModifiedBy>ISAAC EMMANUEL SANTOS RAMOS</cp:lastModifiedBy>
  <cp:revision>1</cp:revision>
  <dcterms:created xsi:type="dcterms:W3CDTF">2024-12-11T19:37:40Z</dcterms:created>
  <dcterms:modified xsi:type="dcterms:W3CDTF">2024-12-12T01:14:37Z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